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56" r:id="rId13"/>
    <p:sldId id="270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386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363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8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00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355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319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017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218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11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073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02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C7B0-98F6-4509-939F-535AB65044B1}" type="datetimeFigureOut">
              <a:rPr lang="th-TH" smtClean="0"/>
              <a:t>02/12/65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6CFCB-2986-4F13-AEC6-56F2F70E1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28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23528" y="76470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การเขียนโครงการเชิงเหตุผลสัมพันธ์ </a:t>
            </a:r>
            <a:endParaRPr lang="th-TH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th-TH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UPC" pitchFamily="18" charset="-34"/>
                <a:cs typeface="AngsanaUPC" pitchFamily="18" charset="-34"/>
              </a:rPr>
              <a:t>Logical Framework) </a:t>
            </a:r>
            <a:endParaRPr lang="th-TH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th-TH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การเชื่อมโยงโครงการกับยุทธศาสตร์โรงพยาบาลสตูล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4434959"/>
            <a:ext cx="42562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เอกมาศ วงศ์ไพรินทร์</a:t>
            </a:r>
          </a:p>
          <a:p>
            <a:pPr algn="ctr"/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กลุ่มงานยุทธศาสตร์ แผนงานและโครงการ</a:t>
            </a:r>
            <a:endParaRPr lang="th-TH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27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การเก็บข้อมูล</a:t>
            </a:r>
            <a:endParaRPr lang="th-TH" sz="6000" b="1" dirty="0">
              <a:solidFill>
                <a:srgbClr val="FFFF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การวัดผลลัพธ์ด้วย 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KAP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Knowledge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ความรู้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วัดโดยแบบประเมินความรู้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Attitude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ทัศนคติ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วัดโดยแบบสอบถาม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Practice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การปฏิบัติ/พฤติกรรม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สังเกต/แบบวัดการปฏิบัติ/พฤติกรรม</a:t>
            </a:r>
            <a:endParaRPr lang="th-TH" dirty="0">
              <a:solidFill>
                <a:schemeClr val="accent2">
                  <a:lumMod val="40000"/>
                  <a:lumOff val="6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57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การเขียนโครงการ</a:t>
            </a:r>
            <a:endParaRPr lang="th-TH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1. ชื่อเรื่อง  การเขียนชื่อเรื่องแบบ 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PICO+A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ที่มาและความสำคัญ (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Introduction)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ปัญหาและขนาดปัญหา (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Main issue)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2.2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วิธีการแก้ปัญหา (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Intervention &amp; process)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2.3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ขอบเขตโครงการและผลที่คาดว่าจะได้รับ และความสอดคล้องกับระหว่างผลลัพธ์กับ ยุทธศาสตร์ กลยุทธ์ แผนงาน/โครงการ (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Setting &amp; outcome &amp; Impact)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วัตถุประสงค์ (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Purpose)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3.1 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ความสอดคล้องกับชื่อโครงการ และ 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outcome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3.1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ความแตกต่างระหว่างวัตถุประสงค์หลักและวัตถุประสงค์รอง 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4. ประโยชน์ที่คาดว่าจะได้รับ 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4.1 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Outcome &amp; Impact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กิจกรรม (</a:t>
            </a: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Intervention &amp; process)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6. </a:t>
            </a: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ตัวชี้วัด (การวัดผลสำฤทธิ์โครงการ)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6.1 เชิงปริมาณ &amp; เชิงคุณภาพ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6.2 ตัวแปรและการวัด</a:t>
            </a:r>
            <a:endParaRPr lang="th-TH" sz="2000" b="1" dirty="0">
              <a:solidFill>
                <a:schemeClr val="accent6">
                  <a:lumMod val="20000"/>
                  <a:lumOff val="8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8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4740"/>
              </p:ext>
            </p:extLst>
          </p:nvPr>
        </p:nvGraphicFramePr>
        <p:xfrm>
          <a:off x="221520" y="1350648"/>
          <a:ext cx="8712968" cy="4913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3384376"/>
                <a:gridCol w="331236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ประเด็น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โครงการ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ชื่อเรื่อง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ใคร ทำอะไร ที่ไหน อย่างไร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032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บทนำ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1.ปัญหาและขนาดปัญหา 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Main issue)</a:t>
                      </a:r>
                      <a:endParaRPr lang="th-TH" sz="1600" dirty="0" smtClean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 วิธีการแก้ปัญหา 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Intervention &amp; process)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3.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ขอบเขตโครงการและผลที่คาดว่าจะได้รับ และความสอดคล้องกับระหว่างผลลัพธ์กับ ยุทธศาสตร์ กลยุทธ์ แผนงาน/โครงการ 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Setting &amp; outcome &amp; Impact)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0981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วัตถุประสงค์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  ความสอดคล้องกับชื่อโครงการ และ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outcome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2.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ความแตกต่างระหว่างวัตถุประสงค์หลักและวัตถุประสงค์รอง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กิจกรรม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สอดคล้องกับวัตถุประสงค์ และชื่อเรื่อง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(Intervention &amp; process)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7245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การประเมินผล/ตัวชี้วัด 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ตอบคำถามตามวัตถุประสงค์</a:t>
                      </a:r>
                    </a:p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 เชิงปริมาณ &amp; เชิงคุณภาพ</a:t>
                      </a:r>
                    </a:p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 ตัวแปรและการวัด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301592"/>
            <a:ext cx="5710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Mapping </a:t>
            </a:r>
            <a:r>
              <a:rPr lang="th-TH" sz="4400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โครงร่างการเขียนโครงการ</a:t>
            </a:r>
            <a:endParaRPr lang="th-TH" sz="4400" b="1" dirty="0">
              <a:solidFill>
                <a:srgbClr val="FFFF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24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6480" y="1000160"/>
            <a:ext cx="2160240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ชื่อเรื่อง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2292440" y="1000160"/>
            <a:ext cx="6788184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โครงการปฐมนิเทศบุคลากรใหม่</a:t>
            </a:r>
            <a:endParaRPr lang="en-US" sz="32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85344" y="1705000"/>
            <a:ext cx="2160240" cy="6480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ปัญหา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2291304" y="1705000"/>
            <a:ext cx="3230448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จนท</a:t>
            </a:r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ใหม่ ไม่มีความรู้ นโยบาย กฎระเบียบ และการพัฒนาคุณภาพโรงพยาบาลสตูล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72376" y="2425080"/>
            <a:ext cx="216024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วัตถุประสงค์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2278336" y="2425080"/>
            <a:ext cx="3243416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เพื่อให้บุคลากรใหม่มีความรู้ </a:t>
            </a:r>
            <a:r>
              <a:rPr lang="th-TH" sz="1800" b="1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นโยบาย กฎระเบียบ และการพัฒนาคุณภาพโรงพยาบาล</a:t>
            </a:r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สตูล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85344" y="3145160"/>
            <a:ext cx="2160240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กิจกรรม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71240" y="3865240"/>
            <a:ext cx="216024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ผลผลิต </a:t>
            </a:r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Output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77392" y="4581128"/>
            <a:ext cx="2160240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ผลลัพธ์ </a:t>
            </a:r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Outcome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2283352" y="4581128"/>
            <a:ext cx="6788184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เจ้าหน้าที่ใหม่มีความรู้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85344" y="5301208"/>
            <a:ext cx="216024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ผลกระทบ </a:t>
            </a:r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Impact</a:t>
            </a:r>
            <a:endParaRPr lang="th-TH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2291304" y="5301208"/>
            <a:ext cx="6788184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จนท</a:t>
            </a:r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สามารถปฏิบัติงานได้ตรงกับนโยบาย กฎระเบียบ และการพัฒนาคุณภาพโรงพยาบาลสตูล 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5546924" y="1714232"/>
            <a:ext cx="3533700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ช่องทางการเรียนรู้กฎระเบียบที่ยาก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5546924" y="2430415"/>
            <a:ext cx="351846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เพื่อให้บุคลากรพึงพอใจวิธีการเรียนรู้</a:t>
            </a:r>
            <a:r>
              <a:rPr lang="th-TH" sz="1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กฏ</a:t>
            </a:r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ระเบียบ 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2292440" y="3145160"/>
            <a:ext cx="6772944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อบรมความรู้ นโยบาย กฎระเบียบ และการพัฒนาคุณภาพโรงพยาบาลสตูล ผ่านกิจกรรม</a:t>
            </a:r>
            <a:r>
              <a:rPr lang="en-US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tacit knowledge 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0" name="สี่เหลี่ยมผืนผ้ามุมมน 29"/>
          <p:cNvSpPr/>
          <p:nvPr/>
        </p:nvSpPr>
        <p:spPr>
          <a:xfrm>
            <a:off x="2315536" y="3865240"/>
            <a:ext cx="3206216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เจ้าหน้าใหม่ได้รับการส่งเสริมความรู้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5546924" y="3854607"/>
            <a:ext cx="3526080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จนท</a:t>
            </a:r>
            <a:r>
              <a:rPr lang="th-TH" sz="1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. ใหม่มีความพึงพอใจกิจกรรม</a:t>
            </a:r>
            <a:endParaRPr lang="th-TH" sz="18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393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การเขียนโครงการ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1. ชื่อเรื่อง  การเขียนชื่อเรื่องแบบ 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PICO+A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ที่มาและความสำคัญ (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Introduction)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วัตถุประสงค์ (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Purpose)</a:t>
            </a:r>
          </a:p>
          <a:p>
            <a:pPr marL="0" indent="0">
              <a:buNone/>
            </a:pP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4. ประโยชน์ที่คาดว่าจะได้รับ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กิจกรรม (</a:t>
            </a: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Intervention &amp; process)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6.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ตัวชี้วัด (การวัดผลสำฤทธิ์โครงการ)</a:t>
            </a:r>
          </a:p>
        </p:txBody>
      </p:sp>
    </p:spTree>
    <p:extLst>
      <p:ext uri="{BB962C8B-B14F-4D97-AF65-F5344CB8AC3E}">
        <p14:creationId xmlns:p14="http://schemas.microsoft.com/office/powerpoint/2010/main" val="22907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FF00"/>
                </a:solidFill>
              </a:rPr>
              <a:t>ชื่อเรื่อง</a:t>
            </a:r>
            <a:endParaRPr lang="th-TH" sz="6000" b="1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ต้องสามารถอธิบายได้ว่า ใคร ทำอะไร ที่ไหน อย่างไร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P: population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I: intervention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C: compare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O: outcome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A: Area </a:t>
            </a:r>
          </a:p>
        </p:txBody>
      </p:sp>
    </p:spTree>
    <p:extLst>
      <p:ext uri="{BB962C8B-B14F-4D97-AF65-F5344CB8AC3E}">
        <p14:creationId xmlns:p14="http://schemas.microsoft.com/office/powerpoint/2010/main" val="53735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</a:rPr>
              <a:t>ที่มาและความสำคัญ (</a:t>
            </a:r>
            <a:r>
              <a:rPr lang="en-US" b="1" dirty="0" smtClean="0">
                <a:solidFill>
                  <a:srgbClr val="FFFF00"/>
                </a:solidFill>
              </a:rPr>
              <a:t>Introduction)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>
            <a:noAutofit/>
          </a:bodyPr>
          <a:lstStyle/>
          <a:p>
            <a:r>
              <a:rPr lang="th-TH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ต้องอธิบายถึงปัญหา วิธีแก้ปัญหา ขอบเขตการทำโครงการ ผลที่คาดว่าจะได้รับ และความสอดคล้องกับระหว่างผลลัพธ์กับ ยุทธศาสตร์ กลยุทธ์ แผนงาน/โครงการ </a:t>
            </a:r>
            <a:endParaRPr lang="en-US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ปัญหาและขนาดปัญหา (</a:t>
            </a: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Main issue)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วิธีการแก้ปัญหา (</a:t>
            </a: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Intervention &amp; process)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ขอบเขตโครงการและผลที่คาดว่าจะได้รับ และความสอดคล้องกับระหว่างผลลัพธ์กับ ยุทธศาสตร์ กลยุทธ์ แผนงาน/โครงการ (</a:t>
            </a: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Setting &amp; outcome &amp; Impact)</a:t>
            </a:r>
          </a:p>
        </p:txBody>
      </p:sp>
    </p:spTree>
    <p:extLst>
      <p:ext uri="{BB962C8B-B14F-4D97-AF65-F5344CB8AC3E}">
        <p14:creationId xmlns:p14="http://schemas.microsoft.com/office/powerpoint/2010/main" val="185963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	ย่อหน้าที่1 ต้องเขียนถึง ปัญหา (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Main issue) </a:t>
            </a:r>
            <a:r>
              <a:rPr lang="th-TH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ที่จะแก้ไข ว่าคืออะไร ขนาดปัญหาเป็นอย่างไร อธิบายจากใหญ่ไปเล็ก และต้องเจาะจงขนาดปัญหาในพื้นที่ที่เราจะทำโครงการเสมอ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 ย่อหน้าที่2 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อธิบาย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RCA 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หรือ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และอธิบาย</a:t>
            </a:r>
            <a:r>
              <a:rPr lang="th-TH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ว่าเราเลือกแบบนี้เพราะอะไร 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วิธีการ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แก้ไขปัญหาว่ามีกี่แบบ 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ต้อง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แก้ไขปัญหาอย่างไร 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และเหตุผล</a:t>
            </a:r>
            <a:r>
              <a:rPr lang="th-TH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ความจำเป็น 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ย่อหน้าที่3 อธิบายผลที่คาดว่าจะได้รับถ้าดำเนินโครงการแล้วจะได้อะไร ขอบเขตโครงการ และความสอดคล้องกับระหว่างผลลัพธ์กับ ยุทธศาสตร์ กลยุทธ์ แผนงาน/โครงการ (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Setting &amp; outcome &amp; Impact)</a:t>
            </a:r>
            <a:r>
              <a:rPr lang="th-TH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   </a:t>
            </a:r>
            <a:endParaRPr lang="th-TH" b="1" dirty="0">
              <a:solidFill>
                <a:schemeClr val="accent6">
                  <a:lumMod val="40000"/>
                  <a:lumOff val="6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ที่มาและความสำคัญ (</a:t>
            </a:r>
            <a:r>
              <a:rPr lang="en-US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Introduction)</a:t>
            </a:r>
          </a:p>
        </p:txBody>
      </p:sp>
    </p:spTree>
    <p:extLst>
      <p:ext uri="{BB962C8B-B14F-4D97-AF65-F5344CB8AC3E}">
        <p14:creationId xmlns:p14="http://schemas.microsoft.com/office/powerpoint/2010/main" val="416324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วัตถุประสงค์ (</a:t>
            </a:r>
            <a:r>
              <a:rPr lang="en-US" b="1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Purpose)</a:t>
            </a:r>
            <a:endParaRPr lang="th-TH" b="1" dirty="0">
              <a:solidFill>
                <a:srgbClr val="FFFF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1  ความสอดคล้องกับชื่อโครงการ และ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outcome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ความแตกต่างระหว่างวัตถุประสงค์หลักและวัตถุประสงค์รอง</a:t>
            </a:r>
            <a:endParaRPr lang="th-TH" dirty="0">
              <a:solidFill>
                <a:schemeClr val="accent3">
                  <a:lumMod val="20000"/>
                  <a:lumOff val="8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ลูกศรลง 4"/>
          <p:cNvSpPr/>
          <p:nvPr/>
        </p:nvSpPr>
        <p:spPr>
          <a:xfrm>
            <a:off x="2270109" y="3857999"/>
            <a:ext cx="4134365" cy="936104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Outcome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71798" y="5014032"/>
            <a:ext cx="3130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วัตถุประสงค์ (</a:t>
            </a:r>
            <a:r>
              <a:rPr 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ngsanaUPC" pitchFamily="18" charset="-34"/>
                <a:cs typeface="AngsanaUPC" pitchFamily="18" charset="-34"/>
              </a:rPr>
              <a:t>Purpose)</a:t>
            </a:r>
            <a:endParaRPr lang="th-TH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3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</a:rPr>
              <a:t>ประโยชน์ที่คาดว่าจะได้รับ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Impact : </a:t>
            </a:r>
            <a:r>
              <a:rPr lang="th-TH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การเปลี่ยนแปลงที่เกิดขึ้นจากการจัดโครงการนี้</a:t>
            </a:r>
            <a:endParaRPr lang="th-TH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82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กิจกรรม (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ngsanaUPC" pitchFamily="18" charset="-34"/>
                <a:cs typeface="AngsanaUPC" pitchFamily="18" charset="-34"/>
              </a:rPr>
              <a:t>Intervention &amp; process)</a:t>
            </a:r>
            <a:endParaRPr lang="th-TH" b="1" dirty="0">
              <a:solidFill>
                <a:schemeClr val="accent4">
                  <a:lumMod val="40000"/>
                  <a:lumOff val="6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เพื่อตอบสนองตามวัตถุประสงค์</a:t>
            </a:r>
          </a:p>
          <a:p>
            <a:r>
              <a:rPr lang="th-TH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เป้าหมายชัด วัดผลได้</a:t>
            </a:r>
            <a:endParaRPr lang="th-TH" sz="4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8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ตัวชี้วัด (การวัดผลสำฤทธิ์โครงการ)</a:t>
            </a:r>
            <a:endParaRPr lang="th-TH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1. เชิงปริมาณ &amp; เชิงคุณภาพ 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  <a:r>
              <a:rPr lang="th-TH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ต้องสอดคล้องกับวัตถุประสงค์</a:t>
            </a:r>
          </a:p>
          <a:p>
            <a:pPr marL="0" indent="0">
              <a:buNone/>
            </a:pPr>
            <a:r>
              <a:rPr lang="th-TH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2. ตัวแปรและการวัด</a:t>
            </a:r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  <a:r>
              <a:rPr lang="th-TH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การสามารถอธิบายการวัด การเก็บข้อมูล และการคำนวณ ได้</a:t>
            </a:r>
            <a:endParaRPr lang="th-TH" sz="4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8266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684</Words>
  <Application>Microsoft Office PowerPoint</Application>
  <PresentationFormat>นำเสนอทางหน้าจอ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0" baseType="lpstr">
      <vt:lpstr>Angsana New</vt:lpstr>
      <vt:lpstr>AngsanaUPC</vt:lpstr>
      <vt:lpstr>Arial</vt:lpstr>
      <vt:lpstr>Calibri</vt:lpstr>
      <vt:lpstr>Cordia New</vt:lpstr>
      <vt:lpstr>Courier New</vt:lpstr>
      <vt:lpstr>ชุดรูปแบบของ Office</vt:lpstr>
      <vt:lpstr>งานนำเสนอ PowerPoint</vt:lpstr>
      <vt:lpstr>การเขียนโครงการ</vt:lpstr>
      <vt:lpstr>ชื่อเรื่อง</vt:lpstr>
      <vt:lpstr>ที่มาและความสำคัญ (Introduction)</vt:lpstr>
      <vt:lpstr>ที่มาและความสำคัญ (Introduction)</vt:lpstr>
      <vt:lpstr>วัตถุประสงค์ (Purpose)</vt:lpstr>
      <vt:lpstr>ประโยชน์ที่คาดว่าจะได้รับ</vt:lpstr>
      <vt:lpstr>กิจกรรม (Intervention &amp; process)</vt:lpstr>
      <vt:lpstr>ตัวชี้วัด (การวัดผลสำฤทธิ์โครงการ)</vt:lpstr>
      <vt:lpstr>การเก็บข้อมูล</vt:lpstr>
      <vt:lpstr>การเขียนโครงการ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การเขียนโครงการ</dc:title>
  <dc:creator>ake</dc:creator>
  <cp:lastModifiedBy>hp</cp:lastModifiedBy>
  <cp:revision>19</cp:revision>
  <dcterms:created xsi:type="dcterms:W3CDTF">2022-11-30T02:55:18Z</dcterms:created>
  <dcterms:modified xsi:type="dcterms:W3CDTF">2022-12-02T06:58:16Z</dcterms:modified>
</cp:coreProperties>
</file>